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64" r:id="rId3"/>
    <p:sldId id="268" r:id="rId4"/>
    <p:sldId id="267" r:id="rId5"/>
    <p:sldId id="266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6D04-CAF2-4BD1-82A5-88CC34D69A4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07532-E01B-4679-ADFE-43DABFA6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9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trainer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CBFA-E316-494C-B4F5-D65E43B533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3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819CCB-536D-43E9-A489-4EBDC62E8DB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8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6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2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08176B-BF76-4539-8C88-322F54790DE0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4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3B47B-1AD0-4A29-9A3D-745139191D0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7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9555F-9937-4FEF-8327-50ADDBF19827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9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6E2E2-670B-4342-B286-32A2012BBC29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4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0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3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8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9599"/>
            <a:ext cx="9144000" cy="5184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5601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261027"/>
            <a:ext cx="9144000" cy="63575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179169"/>
            <a:ext cx="9144000" cy="69933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70416" y="6458839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C2A29"/>
                </a:solidFill>
                <a:cs typeface="Arial" panose="020B0604020202020204" pitchFamily="34" charset="0"/>
              </a:rPr>
              <a:t>Slide </a:t>
            </a:r>
            <a:fld id="{EF80C7B3-50C1-40A2-9411-E5A41289B86D}" type="slidenum">
              <a:rPr lang="en-US" sz="1200">
                <a:solidFill>
                  <a:srgbClr val="2C2A29"/>
                </a:solidFill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srgbClr val="2C2A29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97523" cy="557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6340151"/>
            <a:ext cx="1752600" cy="456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57200" y="6458838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C2A29"/>
                </a:solidFill>
                <a:cs typeface="Arial" panose="020B0604020202020204" pitchFamily="34" charset="0"/>
              </a:rPr>
              <a:t>December 2015</a:t>
            </a:r>
          </a:p>
        </p:txBody>
      </p:sp>
    </p:spTree>
    <p:extLst>
      <p:ext uri="{BB962C8B-B14F-4D97-AF65-F5344CB8AC3E}">
        <p14:creationId xmlns:p14="http://schemas.microsoft.com/office/powerpoint/2010/main" val="35189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mgmt.its.fsu.edu/NolijWeb/us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" y="914400"/>
            <a:ext cx="80772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Searching for P-Card Reconciliations in Document Management</a:t>
            </a:r>
            <a: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4300" b="1" dirty="0">
              <a:solidFill>
                <a:srgbClr val="782F4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43434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u="sng" dirty="0" smtClean="0">
              <a:hlinkClick r:id="rId3"/>
            </a:endParaRPr>
          </a:p>
          <a:p>
            <a:endParaRPr lang="en-US" u="sng" dirty="0">
              <a:hlinkClick r:id="rId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40" y="1663139"/>
            <a:ext cx="431901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To search for a reconciliation in OMNI Document Management, have the Cardholders’  Employee IDs handy.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Open a browser and go to: </a:t>
            </a:r>
            <a:r>
              <a:rPr lang="en-US" sz="1600" u="sng" dirty="0" smtClean="0">
                <a:hlinkClick r:id="rId3"/>
              </a:rPr>
              <a:t>https://docmgmt.its.fsu.edu/NolijWeb/user/</a:t>
            </a:r>
            <a:endParaRPr lang="en-US" sz="16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Enter </a:t>
            </a:r>
            <a:r>
              <a:rPr lang="en-US" sz="1600" dirty="0" err="1" smtClean="0"/>
              <a:t>UserName</a:t>
            </a:r>
            <a:r>
              <a:rPr lang="en-US" sz="1600" dirty="0" smtClean="0"/>
              <a:t> and password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Document Management page will open.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If the role displayed is not “</a:t>
            </a:r>
            <a:r>
              <a:rPr lang="en-US" sz="1600" dirty="0" err="1" smtClean="0"/>
              <a:t>FI_Everyone</a:t>
            </a:r>
            <a:r>
              <a:rPr lang="en-US" sz="1600" dirty="0" smtClean="0"/>
              <a:t> – Accounts Payable/Travel”, click the drop down menu and select that role.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4970"/>
            <a:ext cx="3942614" cy="3030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68" y="4572000"/>
            <a:ext cx="6274863" cy="139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542925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78B-070F-4A64-B4E7-09EBF90274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063740"/>
            <a:ext cx="2895600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Enter % and the last five digits of the Employee ID in the appropriate field.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Hit enter.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Click Employee ID in bottom box to see list.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date range can be entered to further limit the search.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For this example, just the Employee ID was used.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914400"/>
            <a:ext cx="80772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Searching for P-Card Reconciliations in Document Management</a:t>
            </a:r>
            <a: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4300" b="1" dirty="0">
              <a:solidFill>
                <a:srgbClr val="782F4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34256" y="2438400"/>
            <a:ext cx="847344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800" y="3048000"/>
            <a:ext cx="752856" cy="2603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5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5715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664" y="2362200"/>
            <a:ext cx="2514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Scroll down the list and select the reconciliation file needed.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105400"/>
            <a:ext cx="17907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914400"/>
            <a:ext cx="80772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Searching for P-Card Reconciliations in Document Management</a:t>
            </a:r>
            <a: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4300" b="1" dirty="0">
              <a:solidFill>
                <a:srgbClr val="782F4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7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59852"/>
            <a:ext cx="5048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78B-070F-4A64-B4E7-09EBF90274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25146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Once selected, the reconciliation sheet will come up.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You can adjust column sizes to make viewing the list or documents easier to read.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Receipts are in the subsequent pages.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914400"/>
            <a:ext cx="80772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Searching for P-Card Reconciliations in Document Management</a:t>
            </a:r>
            <a: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4300" b="1" dirty="0">
              <a:solidFill>
                <a:srgbClr val="782F4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43800" y="2198792"/>
            <a:ext cx="990600" cy="406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9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4952999" cy="396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78B-070F-4A64-B4E7-09EBF90274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914400"/>
            <a:ext cx="80772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Searching for P-Card Reconciliations in Document Management</a:t>
            </a:r>
            <a: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4300" b="1" dirty="0">
              <a:solidFill>
                <a:srgbClr val="782F4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2514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arrow to scroll through the receipts to find the one needed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7467600" y="2209800"/>
            <a:ext cx="838200" cy="406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6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78B-070F-4A64-B4E7-09EBF90274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27872"/>
            <a:ext cx="4994507" cy="3839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914400"/>
            <a:ext cx="80772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Searching for P-Card Reconciliations in Document Management</a:t>
            </a:r>
            <a: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4300" b="1" dirty="0">
              <a:solidFill>
                <a:srgbClr val="782F4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2819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want to print a document, double click the file name so the documents open in a new window. </a:t>
            </a:r>
          </a:p>
        </p:txBody>
      </p:sp>
      <p:sp>
        <p:nvSpPr>
          <p:cNvPr id="7" name="Oval 6"/>
          <p:cNvSpPr/>
          <p:nvPr/>
        </p:nvSpPr>
        <p:spPr>
          <a:xfrm>
            <a:off x="7620000" y="2489537"/>
            <a:ext cx="685800" cy="406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78B-070F-4A64-B4E7-09EBF90274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914400"/>
            <a:ext cx="80772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Searching for P-Card Reconciliations in Document Management</a:t>
            </a:r>
            <a: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4300" b="1" dirty="0">
              <a:solidFill>
                <a:srgbClr val="782F4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167313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25908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Once opened, use the arrows to find the document to print or save, then click the printer icon to print that document.</a:t>
            </a:r>
          </a:p>
        </p:txBody>
      </p:sp>
    </p:spTree>
    <p:extLst>
      <p:ext uri="{BB962C8B-B14F-4D97-AF65-F5344CB8AC3E}">
        <p14:creationId xmlns:p14="http://schemas.microsoft.com/office/powerpoint/2010/main" val="27992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578B-070F-4A64-B4E7-09EBF90274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21" y="3124200"/>
            <a:ext cx="6992917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914400"/>
            <a:ext cx="80772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Searching for P-Card Reconciliations in Document Management</a:t>
            </a:r>
            <a: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43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4300" b="1" dirty="0">
              <a:solidFill>
                <a:srgbClr val="782F4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" y="1461663"/>
            <a:ext cx="34924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exit, just click the </a:t>
            </a:r>
          </a:p>
          <a:p>
            <a:r>
              <a:rPr lang="en-US" dirty="0" smtClean="0"/>
              <a:t>link on the main Document Management page.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762000" cy="28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29600" y="31242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03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inin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297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Milburn, Nancy</dc:creator>
  <cp:lastModifiedBy>Milburn, Nancy</cp:lastModifiedBy>
  <cp:revision>11</cp:revision>
  <dcterms:created xsi:type="dcterms:W3CDTF">2016-01-05T12:33:25Z</dcterms:created>
  <dcterms:modified xsi:type="dcterms:W3CDTF">2016-01-06T20:12:17Z</dcterms:modified>
</cp:coreProperties>
</file>